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FD027-EF63-48E3-8152-95460FB87D0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4E85A-707B-4487-92B2-3F8010691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33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6FCF-32FA-416B-B7D0-3E4B9F6C485B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0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C4DD-E41D-4085-A277-D51421BCBAB6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7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51903-4A4D-4A5B-A3D1-144CF4E731EB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2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6A97-EDDF-4DE8-9476-EDF0E3FA7025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1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22C0-2F5E-4841-BADD-20580FAC66AD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5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F057-D475-4671-9FCC-5F45D2B913D0}" type="datetime1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4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8BFCF-96DC-4D8A-B89F-F63C07AC2FFB}" type="datetime1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1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51D-ADD1-4DE4-80A1-4076DC7C5D7E}" type="datetime1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1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B4FE-47D3-4E28-B4CB-C3A8610FBC8E}" type="datetime1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0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7AD9-EFEC-4188-94EC-3385F0181D12}" type="datetime1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80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58F7-7C48-46E9-A9F3-8AAFD46CFC62}" type="datetime1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0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66D0B-0BD6-4B31-A6D5-626633C838E2}" type="datetime1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7BE45-C4EE-40D4-A1DD-DB697F0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545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4200" y="228600"/>
            <a:ext cx="20574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Design- 1 Page 1 </a:t>
            </a:r>
            <a:endParaRPr lang="en-US" sz="2000" b="1" dirty="0">
              <a:ln w="18000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Ilya 7dd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1828800"/>
            <a:ext cx="1752600" cy="487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text communication during natura</a:t>
            </a:r>
            <a:r>
              <a:rPr lang="en-US" dirty="0"/>
              <a:t>l</a:t>
            </a:r>
            <a:r>
              <a:rPr lang="en-US" dirty="0" smtClean="0"/>
              <a:t> disasters.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43600" y="1905000"/>
            <a:ext cx="3048000" cy="441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Pictures of </a:t>
            </a:r>
            <a:r>
              <a:rPr lang="en-US" smtClean="0"/>
              <a:t>natural disasters.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2476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3352800" y="4682836"/>
            <a:ext cx="1752600" cy="1676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Here will be my name.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0"/>
            <a:ext cx="62484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Title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(size 88, font style- Comic Sans)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6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274638"/>
            <a:ext cx="1981200" cy="5635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Design-2</a:t>
            </a:r>
            <a:r>
              <a:rPr lang="en-US" dirty="0" smtClean="0"/>
              <a:t> </a:t>
            </a:r>
            <a:r>
              <a:rPr lang="en-US" sz="1800" dirty="0" smtClean="0"/>
              <a:t>page-2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200" y="1447800"/>
            <a:ext cx="5410200" cy="510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about communication during natural disasters.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152400"/>
            <a:ext cx="6019800" cy="1066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smtClean="0">
                <a:solidFill>
                  <a:schemeClr val="tx2">
                    <a:lumMod val="50000"/>
                  </a:schemeClr>
                </a:solidFill>
              </a:rPr>
              <a:t>Title (88)</a:t>
            </a:r>
            <a:endParaRPr lang="en-US" sz="8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4800" y="1676400"/>
            <a:ext cx="2590800" cy="4419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Pictures of natural disasters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9800" dirty="0" smtClean="0"/>
              <a:t>Title</a:t>
            </a:r>
            <a:r>
              <a:rPr lang="en-US" dirty="0" smtClean="0"/>
              <a:t> (</a:t>
            </a:r>
            <a:r>
              <a:rPr lang="en-US" sz="1200" dirty="0" smtClean="0"/>
              <a:t>size 88, font style comic sans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nip Same Side Corner Rectangle 3"/>
          <p:cNvSpPr/>
          <p:nvPr/>
        </p:nvSpPr>
        <p:spPr>
          <a:xfrm>
            <a:off x="1295400" y="2971800"/>
            <a:ext cx="6477000" cy="31242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about communication during natural disasters.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86" y="1618673"/>
            <a:ext cx="1769502" cy="132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838200" y="1618673"/>
            <a:ext cx="2133600" cy="1200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72400" y="1618673"/>
            <a:ext cx="914400" cy="4477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21164" y="228600"/>
            <a:ext cx="632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/>
              <a:t>Title</a:t>
            </a:r>
            <a:r>
              <a:rPr lang="en-US" dirty="0" smtClean="0"/>
              <a:t> (size 88, font style comic sans)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55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Design- 1 Page 1 </vt:lpstr>
      <vt:lpstr>Design-2 page-2  </vt:lpstr>
      <vt:lpstr>Title (size 88, font style comic sans)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</dc:title>
  <dc:creator>student</dc:creator>
  <cp:lastModifiedBy>student</cp:lastModifiedBy>
  <cp:revision>7</cp:revision>
  <dcterms:created xsi:type="dcterms:W3CDTF">2012-05-10T09:04:47Z</dcterms:created>
  <dcterms:modified xsi:type="dcterms:W3CDTF">2012-05-17T09:30:30Z</dcterms:modified>
</cp:coreProperties>
</file>